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0" r:id="rId2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5" Type="http://schemas.openxmlformats.org/officeDocument/2006/relationships/slide" Target="slides/slide1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0" name="Google Shape;5100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5.xml"/></Relationships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p711"/>
          <p:cNvSpPr txBox="1"/>
          <p:nvPr>
            <p:ph type="title"/>
          </p:nvPr>
        </p:nvSpPr>
        <p:spPr>
          <a:xfrm>
            <a:off x="145050" y="205975"/>
            <a:ext cx="88659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FFFFFF"/>
                </a:solidFill>
              </a:rPr>
              <a:t>Which kind of pet is best, a cat or dog?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